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0" r:id="rId5"/>
    <p:sldId id="261" r:id="rId6"/>
    <p:sldId id="267" r:id="rId7"/>
    <p:sldId id="268" r:id="rId8"/>
    <p:sldId id="269" r:id="rId9"/>
    <p:sldId id="273" r:id="rId10"/>
  </p:sldIdLst>
  <p:sldSz cx="15122525" cy="10693400"/>
  <p:notesSz cx="6858000" cy="9144000"/>
  <p:defaultTextStyle>
    <a:defPPr>
      <a:defRPr lang="zh-CN"/>
    </a:defPPr>
    <a:lvl1pPr marL="0" algn="l" defTabSz="1588502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1pPr>
    <a:lvl2pPr marL="794252" algn="l" defTabSz="1588502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2pPr>
    <a:lvl3pPr marL="1588502" algn="l" defTabSz="1588502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3pPr>
    <a:lvl4pPr marL="2382754" algn="l" defTabSz="1588502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4pPr>
    <a:lvl5pPr marL="3177005" algn="l" defTabSz="1588502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5pPr>
    <a:lvl6pPr marL="3971257" algn="l" defTabSz="1588502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6pPr>
    <a:lvl7pPr marL="4765507" algn="l" defTabSz="1588502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7pPr>
    <a:lvl8pPr marL="5559759" algn="l" defTabSz="1588502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8pPr>
    <a:lvl9pPr marL="6354010" algn="l" defTabSz="1588502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01" autoAdjust="0"/>
    <p:restoredTop sz="94660"/>
  </p:normalViewPr>
  <p:slideViewPr>
    <p:cSldViewPr>
      <p:cViewPr>
        <p:scale>
          <a:sx n="50" d="100"/>
          <a:sy n="50" d="100"/>
        </p:scale>
        <p:origin x="-1572" y="-222"/>
      </p:cViewPr>
      <p:guideLst>
        <p:guide orient="horz" pos="3368"/>
        <p:guide orient="horz" pos="646"/>
        <p:guide orient="horz" pos="6316"/>
        <p:guide orient="horz" pos="6543"/>
        <p:guide pos="47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4190" y="3321888"/>
            <a:ext cx="12854146" cy="22921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68379" y="6059593"/>
            <a:ext cx="10585768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94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8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82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177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971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76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559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354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962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166863" y="9911200"/>
            <a:ext cx="4788800" cy="569325"/>
          </a:xfrm>
          <a:prstGeom prst="rect">
            <a:avLst/>
          </a:prstGeom>
        </p:spPr>
        <p:txBody>
          <a:bodyPr lIns="158850" tIns="79425" rIns="158850" bIns="7942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9731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963831" y="428233"/>
            <a:ext cx="3402568" cy="912404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56126" y="428233"/>
            <a:ext cx="9955662" cy="912404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166863" y="9911200"/>
            <a:ext cx="4788800" cy="569325"/>
          </a:xfrm>
          <a:prstGeom prst="rect">
            <a:avLst/>
          </a:prstGeom>
        </p:spPr>
        <p:txBody>
          <a:bodyPr lIns="158850" tIns="79425" rIns="158850" bIns="7942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4182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166863" y="9911200"/>
            <a:ext cx="4788800" cy="569325"/>
          </a:xfrm>
          <a:prstGeom prst="rect">
            <a:avLst/>
          </a:prstGeom>
        </p:spPr>
        <p:txBody>
          <a:bodyPr lIns="158850" tIns="79425" rIns="158850" bIns="7942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4556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4575" y="6871501"/>
            <a:ext cx="12854146" cy="2123829"/>
          </a:xfrm>
        </p:spPr>
        <p:txBody>
          <a:bodyPr anchor="t"/>
          <a:lstStyle>
            <a:lvl1pPr algn="l">
              <a:defRPr sz="6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94575" y="4532320"/>
            <a:ext cx="12854146" cy="2339181"/>
          </a:xfrm>
        </p:spPr>
        <p:txBody>
          <a:bodyPr anchor="b"/>
          <a:lstStyle>
            <a:lvl1pPr marL="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1pPr>
            <a:lvl2pPr marL="794252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2pPr>
            <a:lvl3pPr marL="1588502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38275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317700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971257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765507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555975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635401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166863" y="9911200"/>
            <a:ext cx="4788800" cy="569325"/>
          </a:xfrm>
          <a:prstGeom prst="rect">
            <a:avLst/>
          </a:prstGeom>
        </p:spPr>
        <p:txBody>
          <a:bodyPr lIns="158850" tIns="79425" rIns="158850" bIns="7942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2627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56126" y="2495127"/>
            <a:ext cx="6679115" cy="7057149"/>
          </a:xfrm>
        </p:spPr>
        <p:txBody>
          <a:bodyPr/>
          <a:lstStyle>
            <a:lvl1pPr>
              <a:defRPr sz="4800"/>
            </a:lvl1pPr>
            <a:lvl2pPr>
              <a:defRPr sz="4100"/>
            </a:lvl2pPr>
            <a:lvl3pPr>
              <a:defRPr sz="35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687284" y="2495127"/>
            <a:ext cx="6679115" cy="7057149"/>
          </a:xfrm>
        </p:spPr>
        <p:txBody>
          <a:bodyPr/>
          <a:lstStyle>
            <a:lvl1pPr>
              <a:defRPr sz="4800"/>
            </a:lvl1pPr>
            <a:lvl2pPr>
              <a:defRPr sz="4100"/>
            </a:lvl2pPr>
            <a:lvl3pPr>
              <a:defRPr sz="35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166863" y="9911200"/>
            <a:ext cx="4788800" cy="569325"/>
          </a:xfrm>
          <a:prstGeom prst="rect">
            <a:avLst/>
          </a:prstGeom>
        </p:spPr>
        <p:txBody>
          <a:bodyPr lIns="158850" tIns="79425" rIns="158850" bIns="7942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8721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56127" y="2393641"/>
            <a:ext cx="6681741" cy="997555"/>
          </a:xfrm>
        </p:spPr>
        <p:txBody>
          <a:bodyPr anchor="b"/>
          <a:lstStyle>
            <a:lvl1pPr marL="0" indent="0">
              <a:buNone/>
              <a:defRPr sz="4100" b="1"/>
            </a:lvl1pPr>
            <a:lvl2pPr marL="794252" indent="0">
              <a:buNone/>
              <a:defRPr sz="3500" b="1"/>
            </a:lvl2pPr>
            <a:lvl3pPr marL="1588502" indent="0">
              <a:buNone/>
              <a:defRPr sz="3100" b="1"/>
            </a:lvl3pPr>
            <a:lvl4pPr marL="2382754" indent="0">
              <a:buNone/>
              <a:defRPr sz="2800" b="1"/>
            </a:lvl4pPr>
            <a:lvl5pPr marL="3177005" indent="0">
              <a:buNone/>
              <a:defRPr sz="2800" b="1"/>
            </a:lvl5pPr>
            <a:lvl6pPr marL="3971257" indent="0">
              <a:buNone/>
              <a:defRPr sz="2800" b="1"/>
            </a:lvl6pPr>
            <a:lvl7pPr marL="4765507" indent="0">
              <a:buNone/>
              <a:defRPr sz="2800" b="1"/>
            </a:lvl7pPr>
            <a:lvl8pPr marL="5559759" indent="0">
              <a:buNone/>
              <a:defRPr sz="2800" b="1"/>
            </a:lvl8pPr>
            <a:lvl9pPr marL="6354010" indent="0">
              <a:buNone/>
              <a:defRPr sz="2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56127" y="3391195"/>
            <a:ext cx="6681741" cy="6161082"/>
          </a:xfrm>
        </p:spPr>
        <p:txBody>
          <a:bodyPr/>
          <a:lstStyle>
            <a:lvl1pPr>
              <a:defRPr sz="4100"/>
            </a:lvl1pPr>
            <a:lvl2pPr>
              <a:defRPr sz="35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682036" y="2393641"/>
            <a:ext cx="6684366" cy="997555"/>
          </a:xfrm>
        </p:spPr>
        <p:txBody>
          <a:bodyPr anchor="b"/>
          <a:lstStyle>
            <a:lvl1pPr marL="0" indent="0">
              <a:buNone/>
              <a:defRPr sz="4100" b="1"/>
            </a:lvl1pPr>
            <a:lvl2pPr marL="794252" indent="0">
              <a:buNone/>
              <a:defRPr sz="3500" b="1"/>
            </a:lvl2pPr>
            <a:lvl3pPr marL="1588502" indent="0">
              <a:buNone/>
              <a:defRPr sz="3100" b="1"/>
            </a:lvl3pPr>
            <a:lvl4pPr marL="2382754" indent="0">
              <a:buNone/>
              <a:defRPr sz="2800" b="1"/>
            </a:lvl4pPr>
            <a:lvl5pPr marL="3177005" indent="0">
              <a:buNone/>
              <a:defRPr sz="2800" b="1"/>
            </a:lvl5pPr>
            <a:lvl6pPr marL="3971257" indent="0">
              <a:buNone/>
              <a:defRPr sz="2800" b="1"/>
            </a:lvl6pPr>
            <a:lvl7pPr marL="4765507" indent="0">
              <a:buNone/>
              <a:defRPr sz="2800" b="1"/>
            </a:lvl7pPr>
            <a:lvl8pPr marL="5559759" indent="0">
              <a:buNone/>
              <a:defRPr sz="2800" b="1"/>
            </a:lvl8pPr>
            <a:lvl9pPr marL="6354010" indent="0">
              <a:buNone/>
              <a:defRPr sz="2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682036" y="3391195"/>
            <a:ext cx="6684366" cy="6161082"/>
          </a:xfrm>
        </p:spPr>
        <p:txBody>
          <a:bodyPr/>
          <a:lstStyle>
            <a:lvl1pPr>
              <a:defRPr sz="4100"/>
            </a:lvl1pPr>
            <a:lvl2pPr>
              <a:defRPr sz="35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5166863" y="9911200"/>
            <a:ext cx="4788800" cy="569325"/>
          </a:xfrm>
          <a:prstGeom prst="rect">
            <a:avLst/>
          </a:prstGeom>
        </p:spPr>
        <p:txBody>
          <a:bodyPr lIns="158850" tIns="79425" rIns="158850" bIns="79425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5698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166863" y="9911200"/>
            <a:ext cx="4788800" cy="569325"/>
          </a:xfrm>
          <a:prstGeom prst="rect">
            <a:avLst/>
          </a:prstGeom>
        </p:spPr>
        <p:txBody>
          <a:bodyPr lIns="158850" tIns="79425" rIns="158850" bIns="79425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7176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166863" y="9911200"/>
            <a:ext cx="4788800" cy="569325"/>
          </a:xfrm>
          <a:prstGeom prst="rect">
            <a:avLst/>
          </a:prstGeom>
        </p:spPr>
        <p:txBody>
          <a:bodyPr lIns="158850" tIns="79425" rIns="158850" bIns="79425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029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6129" y="425757"/>
            <a:ext cx="4975206" cy="1811937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12487" y="425757"/>
            <a:ext cx="8453912" cy="9126520"/>
          </a:xfrm>
        </p:spPr>
        <p:txBody>
          <a:bodyPr/>
          <a:lstStyle>
            <a:lvl1pPr>
              <a:defRPr sz="5500"/>
            </a:lvl1pPr>
            <a:lvl2pPr>
              <a:defRPr sz="4800"/>
            </a:lvl2pPr>
            <a:lvl3pPr>
              <a:defRPr sz="41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6129" y="2237694"/>
            <a:ext cx="4975206" cy="7314583"/>
          </a:xfrm>
        </p:spPr>
        <p:txBody>
          <a:bodyPr/>
          <a:lstStyle>
            <a:lvl1pPr marL="0" indent="0">
              <a:buNone/>
              <a:defRPr sz="2400"/>
            </a:lvl1pPr>
            <a:lvl2pPr marL="794252" indent="0">
              <a:buNone/>
              <a:defRPr sz="2100"/>
            </a:lvl2pPr>
            <a:lvl3pPr marL="1588502" indent="0">
              <a:buNone/>
              <a:defRPr sz="1700"/>
            </a:lvl3pPr>
            <a:lvl4pPr marL="2382754" indent="0">
              <a:buNone/>
              <a:defRPr sz="1600"/>
            </a:lvl4pPr>
            <a:lvl5pPr marL="3177005" indent="0">
              <a:buNone/>
              <a:defRPr sz="1600"/>
            </a:lvl5pPr>
            <a:lvl6pPr marL="3971257" indent="0">
              <a:buNone/>
              <a:defRPr sz="1600"/>
            </a:lvl6pPr>
            <a:lvl7pPr marL="4765507" indent="0">
              <a:buNone/>
              <a:defRPr sz="1600"/>
            </a:lvl7pPr>
            <a:lvl8pPr marL="5559759" indent="0">
              <a:buNone/>
              <a:defRPr sz="1600"/>
            </a:lvl8pPr>
            <a:lvl9pPr marL="635401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166863" y="9911200"/>
            <a:ext cx="4788800" cy="569325"/>
          </a:xfrm>
          <a:prstGeom prst="rect">
            <a:avLst/>
          </a:prstGeom>
        </p:spPr>
        <p:txBody>
          <a:bodyPr lIns="158850" tIns="79425" rIns="158850" bIns="7942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185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64121" y="7485380"/>
            <a:ext cx="9073515" cy="883692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64121" y="955475"/>
            <a:ext cx="9073515" cy="6416040"/>
          </a:xfrm>
        </p:spPr>
        <p:txBody>
          <a:bodyPr/>
          <a:lstStyle>
            <a:lvl1pPr marL="0" indent="0">
              <a:buNone/>
              <a:defRPr sz="5500"/>
            </a:lvl1pPr>
            <a:lvl2pPr marL="794252" indent="0">
              <a:buNone/>
              <a:defRPr sz="4800"/>
            </a:lvl2pPr>
            <a:lvl3pPr marL="1588502" indent="0">
              <a:buNone/>
              <a:defRPr sz="4100"/>
            </a:lvl3pPr>
            <a:lvl4pPr marL="2382754" indent="0">
              <a:buNone/>
              <a:defRPr sz="3500"/>
            </a:lvl4pPr>
            <a:lvl5pPr marL="3177005" indent="0">
              <a:buNone/>
              <a:defRPr sz="3500"/>
            </a:lvl5pPr>
            <a:lvl6pPr marL="3971257" indent="0">
              <a:buNone/>
              <a:defRPr sz="3500"/>
            </a:lvl6pPr>
            <a:lvl7pPr marL="4765507" indent="0">
              <a:buNone/>
              <a:defRPr sz="3500"/>
            </a:lvl7pPr>
            <a:lvl8pPr marL="5559759" indent="0">
              <a:buNone/>
              <a:defRPr sz="3500"/>
            </a:lvl8pPr>
            <a:lvl9pPr marL="6354010" indent="0">
              <a:buNone/>
              <a:defRPr sz="3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964121" y="8369072"/>
            <a:ext cx="9073515" cy="1254988"/>
          </a:xfrm>
        </p:spPr>
        <p:txBody>
          <a:bodyPr/>
          <a:lstStyle>
            <a:lvl1pPr marL="0" indent="0">
              <a:buNone/>
              <a:defRPr sz="2400"/>
            </a:lvl1pPr>
            <a:lvl2pPr marL="794252" indent="0">
              <a:buNone/>
              <a:defRPr sz="2100"/>
            </a:lvl2pPr>
            <a:lvl3pPr marL="1588502" indent="0">
              <a:buNone/>
              <a:defRPr sz="1700"/>
            </a:lvl3pPr>
            <a:lvl4pPr marL="2382754" indent="0">
              <a:buNone/>
              <a:defRPr sz="1600"/>
            </a:lvl4pPr>
            <a:lvl5pPr marL="3177005" indent="0">
              <a:buNone/>
              <a:defRPr sz="1600"/>
            </a:lvl5pPr>
            <a:lvl6pPr marL="3971257" indent="0">
              <a:buNone/>
              <a:defRPr sz="1600"/>
            </a:lvl6pPr>
            <a:lvl7pPr marL="4765507" indent="0">
              <a:buNone/>
              <a:defRPr sz="1600"/>
            </a:lvl7pPr>
            <a:lvl8pPr marL="5559759" indent="0">
              <a:buNone/>
              <a:defRPr sz="1600"/>
            </a:lvl8pPr>
            <a:lvl9pPr marL="635401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5166863" y="9911200"/>
            <a:ext cx="4788800" cy="569325"/>
          </a:xfrm>
          <a:prstGeom prst="rect">
            <a:avLst/>
          </a:prstGeom>
        </p:spPr>
        <p:txBody>
          <a:bodyPr lIns="158850" tIns="79425" rIns="158850" bIns="79425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298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49"/>
          </a:xfrm>
          <a:prstGeom prst="rect">
            <a:avLst/>
          </a:prstGeom>
        </p:spPr>
        <p:txBody>
          <a:bodyPr vert="horz" lIns="158850" tIns="79425" rIns="158850" bIns="7942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56126" y="9911200"/>
            <a:ext cx="3528589" cy="569325"/>
          </a:xfrm>
          <a:prstGeom prst="rect">
            <a:avLst/>
          </a:prstGeom>
        </p:spPr>
        <p:txBody>
          <a:bodyPr vert="horz" lIns="158850" tIns="79425" rIns="158850" bIns="79425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0C85E-1778-4A00-8D17-87F36E83632B}" type="datetimeFigureOut">
              <a:rPr lang="zh-CN" altLang="en-US" smtClean="0"/>
              <a:pPr/>
              <a:t>2017/9/17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837810" y="9911200"/>
            <a:ext cx="3528589" cy="569325"/>
          </a:xfrm>
          <a:prstGeom prst="rect">
            <a:avLst/>
          </a:prstGeom>
        </p:spPr>
        <p:txBody>
          <a:bodyPr vert="horz" lIns="158850" tIns="79425" rIns="158850" bIns="79425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5CEE1-788E-4F6D-AFCA-916F68543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579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88502" rtl="0" eaLnBrk="1" latinLnBrk="0" hangingPunct="1">
        <a:spcBef>
          <a:spcPct val="0"/>
        </a:spcBef>
        <a:buNone/>
        <a:defRPr sz="7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5688" indent="-595688" algn="l" defTabSz="1588502" rtl="0" eaLnBrk="1" latinLnBrk="0" hangingPunct="1">
        <a:spcBef>
          <a:spcPct val="20000"/>
        </a:spcBef>
        <a:buFont typeface="Arial" pitchFamily="34" charset="0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290658" indent="-496407" algn="l" defTabSz="1588502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1985628" indent="-397125" algn="l" defTabSz="1588502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3pPr>
      <a:lvl4pPr marL="2779880" indent="-397125" algn="l" defTabSz="1588502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74130" indent="-397125" algn="l" defTabSz="1588502" rtl="0" eaLnBrk="1" latinLnBrk="0" hangingPunct="1">
        <a:spcBef>
          <a:spcPct val="20000"/>
        </a:spcBef>
        <a:buFont typeface="Arial" pitchFamily="34" charset="0"/>
        <a:buChar char="»"/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68382" indent="-397125" algn="l" defTabSz="158850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62634" indent="-397125" algn="l" defTabSz="158850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56884" indent="-397125" algn="l" defTabSz="158850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51136" indent="-397125" algn="l" defTabSz="158850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58850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4252" algn="l" defTabSz="158850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88502" algn="l" defTabSz="158850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82754" algn="l" defTabSz="158850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77005" algn="l" defTabSz="158850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71257" algn="l" defTabSz="158850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65507" algn="l" defTabSz="158850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59759" algn="l" defTabSz="158850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54010" algn="l" defTabSz="1588502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140732" y="3729881"/>
            <a:ext cx="6841058" cy="1113242"/>
          </a:xfrm>
        </p:spPr>
        <p:txBody>
          <a:bodyPr>
            <a:normAutofit/>
          </a:bodyPr>
          <a:lstStyle/>
          <a:p>
            <a:r>
              <a:rPr lang="zh-CN" altLang="en-US" sz="3500" b="1" dirty="0">
                <a:latin typeface="楷体" pitchFamily="49" charset="-122"/>
                <a:ea typeface="楷体" pitchFamily="49" charset="-122"/>
              </a:rPr>
              <a:t>滁州二院传染病楼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5672365" y="4680294"/>
            <a:ext cx="3777796" cy="614759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立面改造方案设计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672365" y="5001413"/>
            <a:ext cx="3777796" cy="614759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/>
              <a:t>Facade Transformation of Architecture</a:t>
            </a:r>
            <a:endParaRPr lang="zh-CN" altLang="en-US" sz="1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672365" y="9792955"/>
            <a:ext cx="3777796" cy="614759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700" b="1" dirty="0">
                <a:latin typeface="黑体" pitchFamily="49" charset="-122"/>
                <a:ea typeface="黑体" pitchFamily="49" charset="-122"/>
              </a:rPr>
              <a:t>2017.03</a:t>
            </a:r>
            <a:endParaRPr lang="zh-CN" altLang="en-US" sz="17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174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14181" y="2898428"/>
            <a:ext cx="2262677" cy="4446255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r>
              <a:rPr lang="zh-CN" altLang="en-US" sz="2400" dirty="0"/>
              <a:t>壹</a:t>
            </a:r>
          </a:p>
          <a:p>
            <a:r>
              <a:rPr lang="zh-CN" altLang="en-US" sz="2400" dirty="0" smtClean="0"/>
              <a:t>设计现状</a:t>
            </a:r>
            <a:endParaRPr lang="en-US" altLang="zh-CN" sz="2400" dirty="0" smtClean="0"/>
          </a:p>
          <a:p>
            <a:endParaRPr lang="zh-CN" altLang="en-US" sz="2400" dirty="0" smtClean="0"/>
          </a:p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贰</a:t>
            </a:r>
          </a:p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设计方案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2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225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Administrator\Desktop\IMG_47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3740" y="5562724"/>
            <a:ext cx="5619306" cy="421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istrator\Desktop\IMG_46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4478" y="882204"/>
            <a:ext cx="5618568" cy="421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istrator\Desktop\IMG_47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92373" y="5562724"/>
            <a:ext cx="5616624" cy="421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655299" y="162124"/>
            <a:ext cx="2467226" cy="527099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algn="r"/>
            <a:r>
              <a:rPr lang="zh-CN" altLang="en-US" sz="2000" b="1" dirty="0"/>
              <a:t>传染病楼现状</a:t>
            </a:r>
            <a:endParaRPr lang="en-US" altLang="zh-CN" sz="2000" b="1" dirty="0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0" y="594172"/>
            <a:ext cx="15122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C:\Users\Administrator\Desktop\IMG_27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92373" y="882204"/>
            <a:ext cx="5618223" cy="421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istrator\Desktop\googleearth3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966" t="39672" r="29967" b="14307"/>
          <a:stretch/>
        </p:blipFill>
        <p:spPr bwMode="auto">
          <a:xfrm>
            <a:off x="12180398" y="882205"/>
            <a:ext cx="2422294" cy="421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60369" y="4986660"/>
            <a:ext cx="2262677" cy="504056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algn="r"/>
            <a:r>
              <a:rPr lang="zh-CN" altLang="en-US" sz="1600" dirty="0"/>
              <a:t>西北角</a:t>
            </a:r>
            <a:endParaRPr lang="en-US" altLang="zh-CN" sz="16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9547919" y="4986660"/>
            <a:ext cx="2262677" cy="504056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algn="r"/>
            <a:r>
              <a:rPr lang="zh-CN" altLang="en-US" sz="1600" dirty="0" smtClean="0"/>
              <a:t>北立面</a:t>
            </a:r>
            <a:endParaRPr lang="en-US" altLang="zh-CN" sz="16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860369" y="9667180"/>
            <a:ext cx="2262677" cy="504056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algn="r"/>
            <a:r>
              <a:rPr lang="zh-CN" altLang="en-US" sz="1600" dirty="0" smtClean="0"/>
              <a:t>东北</a:t>
            </a:r>
            <a:r>
              <a:rPr lang="zh-CN" altLang="en-US" sz="1600" dirty="0"/>
              <a:t>角</a:t>
            </a:r>
            <a:endParaRPr lang="en-US" altLang="zh-CN" sz="16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9547919" y="9667180"/>
            <a:ext cx="2262677" cy="504056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algn="r"/>
            <a:r>
              <a:rPr lang="zh-CN" altLang="en-US" sz="1600" dirty="0" smtClean="0"/>
              <a:t>南立面</a:t>
            </a:r>
            <a:endParaRPr lang="en-US" altLang="zh-CN" sz="1600" dirty="0" smtClean="0"/>
          </a:p>
        </p:txBody>
      </p:sp>
      <p:sp>
        <p:nvSpPr>
          <p:cNvPr id="3" name="任意多边形 2"/>
          <p:cNvSpPr/>
          <p:nvPr/>
        </p:nvSpPr>
        <p:spPr>
          <a:xfrm>
            <a:off x="13007340" y="3520440"/>
            <a:ext cx="701040" cy="411480"/>
          </a:xfrm>
          <a:custGeom>
            <a:avLst/>
            <a:gdLst>
              <a:gd name="connsiteX0" fmla="*/ 0 w 701040"/>
              <a:gd name="connsiteY0" fmla="*/ 160020 h 411480"/>
              <a:gd name="connsiteX1" fmla="*/ 0 w 701040"/>
              <a:gd name="connsiteY1" fmla="*/ 411480 h 411480"/>
              <a:gd name="connsiteX2" fmla="*/ 701040 w 701040"/>
              <a:gd name="connsiteY2" fmla="*/ 411480 h 411480"/>
              <a:gd name="connsiteX3" fmla="*/ 701040 w 701040"/>
              <a:gd name="connsiteY3" fmla="*/ 45720 h 411480"/>
              <a:gd name="connsiteX4" fmla="*/ 601980 w 701040"/>
              <a:gd name="connsiteY4" fmla="*/ 45720 h 411480"/>
              <a:gd name="connsiteX5" fmla="*/ 601980 w 701040"/>
              <a:gd name="connsiteY5" fmla="*/ 266700 h 411480"/>
              <a:gd name="connsiteX6" fmla="*/ 518160 w 701040"/>
              <a:gd name="connsiteY6" fmla="*/ 266700 h 411480"/>
              <a:gd name="connsiteX7" fmla="*/ 518160 w 701040"/>
              <a:gd name="connsiteY7" fmla="*/ 22860 h 411480"/>
              <a:gd name="connsiteX8" fmla="*/ 373380 w 701040"/>
              <a:gd name="connsiteY8" fmla="*/ 22860 h 411480"/>
              <a:gd name="connsiteX9" fmla="*/ 373380 w 701040"/>
              <a:gd name="connsiteY9" fmla="*/ 121920 h 411480"/>
              <a:gd name="connsiteX10" fmla="*/ 297180 w 701040"/>
              <a:gd name="connsiteY10" fmla="*/ 121920 h 411480"/>
              <a:gd name="connsiteX11" fmla="*/ 297180 w 701040"/>
              <a:gd name="connsiteY11" fmla="*/ 0 h 411480"/>
              <a:gd name="connsiteX12" fmla="*/ 228600 w 701040"/>
              <a:gd name="connsiteY12" fmla="*/ 0 h 411480"/>
              <a:gd name="connsiteX13" fmla="*/ 228600 w 701040"/>
              <a:gd name="connsiteY13" fmla="*/ 91440 h 411480"/>
              <a:gd name="connsiteX14" fmla="*/ 60960 w 701040"/>
              <a:gd name="connsiteY14" fmla="*/ 91440 h 411480"/>
              <a:gd name="connsiteX15" fmla="*/ 60960 w 701040"/>
              <a:gd name="connsiteY15" fmla="*/ 182880 h 411480"/>
              <a:gd name="connsiteX16" fmla="*/ 0 w 701040"/>
              <a:gd name="connsiteY16" fmla="*/ 16002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01040" h="411480">
                <a:moveTo>
                  <a:pt x="0" y="160020"/>
                </a:moveTo>
                <a:lnTo>
                  <a:pt x="0" y="411480"/>
                </a:lnTo>
                <a:lnTo>
                  <a:pt x="701040" y="411480"/>
                </a:lnTo>
                <a:lnTo>
                  <a:pt x="701040" y="45720"/>
                </a:lnTo>
                <a:lnTo>
                  <a:pt x="601980" y="45720"/>
                </a:lnTo>
                <a:lnTo>
                  <a:pt x="601980" y="266700"/>
                </a:lnTo>
                <a:lnTo>
                  <a:pt x="518160" y="266700"/>
                </a:lnTo>
                <a:lnTo>
                  <a:pt x="518160" y="22860"/>
                </a:lnTo>
                <a:lnTo>
                  <a:pt x="373380" y="22860"/>
                </a:lnTo>
                <a:lnTo>
                  <a:pt x="373380" y="121920"/>
                </a:lnTo>
                <a:lnTo>
                  <a:pt x="297180" y="121920"/>
                </a:lnTo>
                <a:lnTo>
                  <a:pt x="297180" y="0"/>
                </a:lnTo>
                <a:lnTo>
                  <a:pt x="228600" y="0"/>
                </a:lnTo>
                <a:lnTo>
                  <a:pt x="228600" y="91440"/>
                </a:lnTo>
                <a:lnTo>
                  <a:pt x="60960" y="91440"/>
                </a:lnTo>
                <a:lnTo>
                  <a:pt x="60960" y="182880"/>
                </a:lnTo>
                <a:lnTo>
                  <a:pt x="0" y="160020"/>
                </a:lnTo>
                <a:close/>
              </a:path>
            </a:pathLst>
          </a:custGeom>
          <a:solidFill>
            <a:srgbClr val="FFFF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362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14181" y="2898428"/>
            <a:ext cx="2262677" cy="4446255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</a:rPr>
              <a:t>壹</a:t>
            </a:r>
          </a:p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设计现状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2400" dirty="0" smtClean="0"/>
          </a:p>
          <a:p>
            <a:r>
              <a:rPr lang="zh-CN" altLang="en-US" sz="2400" dirty="0" smtClean="0"/>
              <a:t>贰</a:t>
            </a:r>
          </a:p>
          <a:p>
            <a:r>
              <a:rPr lang="zh-CN" altLang="en-US" sz="2400" dirty="0" smtClean="0"/>
              <a:t>设计方案</a:t>
            </a:r>
            <a:endParaRPr lang="en-US" altLang="zh-CN" sz="2400" dirty="0" smtClean="0"/>
          </a:p>
          <a:p>
            <a:endParaRPr lang="en-US" altLang="zh-CN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叁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设计意向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22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017646" y="162124"/>
            <a:ext cx="4104879" cy="527099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algn="r"/>
            <a:r>
              <a:rPr lang="zh-CN" altLang="en-US" sz="2000" b="1" dirty="0"/>
              <a:t>立面</a:t>
            </a:r>
            <a:r>
              <a:rPr lang="zh-CN" altLang="en-US" sz="2000" b="1" dirty="0" smtClean="0"/>
              <a:t>设计 方案</a:t>
            </a:r>
            <a:r>
              <a:rPr lang="zh-CN" altLang="en-US" sz="2000" b="1" dirty="0"/>
              <a:t>一</a:t>
            </a:r>
            <a:endParaRPr lang="en-US" altLang="zh-CN" sz="2000" b="1" dirty="0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0" y="594172"/>
            <a:ext cx="15122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Administrator\Desktop\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78" r="12319"/>
          <a:stretch/>
        </p:blipFill>
        <p:spPr bwMode="auto">
          <a:xfrm>
            <a:off x="0" y="1012329"/>
            <a:ext cx="15122525" cy="901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830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017646" y="162124"/>
            <a:ext cx="4104879" cy="527099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algn="r"/>
            <a:r>
              <a:rPr lang="zh-CN" altLang="en-US" sz="2000" b="1" dirty="0"/>
              <a:t>立面</a:t>
            </a:r>
            <a:r>
              <a:rPr lang="zh-CN" altLang="en-US" sz="2000" b="1" dirty="0" smtClean="0"/>
              <a:t>设计 方案</a:t>
            </a:r>
            <a:r>
              <a:rPr lang="zh-CN" altLang="en-US" sz="2000" b="1" dirty="0"/>
              <a:t>一</a:t>
            </a:r>
            <a:endParaRPr lang="en-US" altLang="zh-CN" sz="2000" b="1" dirty="0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0" y="594172"/>
            <a:ext cx="15122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78" r="12319"/>
          <a:stretch/>
        </p:blipFill>
        <p:spPr bwMode="auto">
          <a:xfrm>
            <a:off x="0" y="1012329"/>
            <a:ext cx="15122525" cy="901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878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017646" y="162124"/>
            <a:ext cx="4104879" cy="527099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algn="r"/>
            <a:r>
              <a:rPr lang="zh-CN" altLang="en-US" sz="2000" b="1" dirty="0"/>
              <a:t>立面</a:t>
            </a:r>
            <a:r>
              <a:rPr lang="zh-CN" altLang="en-US" sz="2000" b="1" dirty="0" smtClean="0"/>
              <a:t>设计 方案</a:t>
            </a:r>
            <a:r>
              <a:rPr lang="zh-CN" altLang="en-US" sz="2000" b="1" dirty="0"/>
              <a:t>一</a:t>
            </a:r>
            <a:endParaRPr lang="en-US" altLang="zh-CN" sz="2000" b="1" dirty="0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0" y="594172"/>
            <a:ext cx="15122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98" r="8898"/>
          <a:stretch/>
        </p:blipFill>
        <p:spPr bwMode="auto">
          <a:xfrm>
            <a:off x="0" y="1012329"/>
            <a:ext cx="15122525" cy="901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684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017646" y="162124"/>
            <a:ext cx="4104879" cy="527099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algn="r"/>
            <a:r>
              <a:rPr lang="zh-CN" altLang="en-US" sz="2000" b="1" dirty="0"/>
              <a:t>立面</a:t>
            </a:r>
            <a:r>
              <a:rPr lang="zh-CN" altLang="en-US" sz="2000" b="1" dirty="0" smtClean="0"/>
              <a:t>设计 方案</a:t>
            </a:r>
            <a:r>
              <a:rPr lang="zh-CN" altLang="en-US" sz="2000" b="1" dirty="0"/>
              <a:t>一</a:t>
            </a:r>
            <a:endParaRPr lang="en-US" altLang="zh-CN" sz="2000" b="1" dirty="0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0" y="594172"/>
            <a:ext cx="15122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Administrator\Desktop\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57" r="7020"/>
          <a:stretch/>
        </p:blipFill>
        <p:spPr bwMode="auto">
          <a:xfrm>
            <a:off x="-1" y="1025524"/>
            <a:ext cx="15122525" cy="900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148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017646" y="162124"/>
            <a:ext cx="4104879" cy="527099"/>
          </a:xfrm>
          <a:prstGeom prst="rect">
            <a:avLst/>
          </a:prstGeom>
        </p:spPr>
        <p:txBody>
          <a:bodyPr vert="horz" lIns="158850" tIns="79425" rIns="158850" bIns="79425" rtlCol="0" anchor="ctr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None/>
              <a:defRPr sz="1400">
                <a:latin typeface="楷体" pitchFamily="49" charset="-122"/>
                <a:ea typeface="楷体" pitchFamily="49" charset="-122"/>
                <a:cs typeface="+mj-cs"/>
              </a:defRPr>
            </a:lvl1pPr>
          </a:lstStyle>
          <a:p>
            <a:pPr algn="r"/>
            <a:r>
              <a:rPr lang="zh-CN" altLang="en-US" sz="2000" b="1" dirty="0"/>
              <a:t>立面</a:t>
            </a:r>
            <a:r>
              <a:rPr lang="zh-CN" altLang="en-US" sz="2000" b="1" dirty="0" smtClean="0"/>
              <a:t>设计 方案</a:t>
            </a:r>
            <a:r>
              <a:rPr lang="zh-CN" altLang="en-US" sz="2000" b="1" dirty="0"/>
              <a:t>一</a:t>
            </a:r>
            <a:endParaRPr lang="en-US" altLang="zh-CN" sz="2000" b="1" dirty="0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0" y="594172"/>
            <a:ext cx="15122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4" descr="C:\Users\Administrator\Desktop\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17" r="12261"/>
          <a:stretch/>
        </p:blipFill>
        <p:spPr bwMode="auto">
          <a:xfrm>
            <a:off x="0" y="1025525"/>
            <a:ext cx="15122525" cy="900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9393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65</Words>
  <Application>Microsoft Office PowerPoint</Application>
  <PresentationFormat>自定义</PresentationFormat>
  <Paragraphs>27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滁州二院传染病楼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全优农资交易市场</dc:title>
  <dc:creator>admin</dc:creator>
  <cp:lastModifiedBy>yhalo</cp:lastModifiedBy>
  <cp:revision>32</cp:revision>
  <dcterms:created xsi:type="dcterms:W3CDTF">2015-05-14T08:26:16Z</dcterms:created>
  <dcterms:modified xsi:type="dcterms:W3CDTF">2017-09-17T12:31:46Z</dcterms:modified>
</cp:coreProperties>
</file>